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7" r:id="rId5"/>
    <p:sldId id="306" r:id="rId6"/>
    <p:sldId id="331" r:id="rId7"/>
    <p:sldId id="332" r:id="rId8"/>
    <p:sldId id="333" r:id="rId9"/>
    <p:sldId id="334" r:id="rId10"/>
    <p:sldId id="32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1A8C5D-3527-5CF9-6326-B437D365D262}" name="David Althoff Palm" initials="DAP" userId="S::david@dalemarken.se::ad0cd4a8-a862-44d1-b86c-06fb4f68dd86" providerId="AD"/>
  <p188:author id="{EA11F562-70C3-48B6-9C58-A15318580EDC}" name="Emilie Welcher-Ulholm" initials="EW" userId="S::ewu@ramboll.com::07159ab7-eea8-4b58-952d-b0783018ba7a" providerId="AD"/>
  <p188:author id="{CB39AC64-E0B8-E152-5C14-B4E7D68ECFC7}" name="Trine Abild" initials="TA" userId="S::TAD@ramboll.com::7fef6256-38ec-4f3d-bd91-c4312491dec2" providerId="AD"/>
  <p188:author id="{BC4244B8-C3F7-CD65-2D8D-B5B7E5C83545}" name="Josephine Andersen" initials="JA" userId="S::JNED@ramboll.com::21377b3c-d3df-4d3b-a996-52004a63d125" providerId="AD"/>
  <p188:author id="{E1D783F5-6CC4-A5BB-2C01-905863C74703}" name="Asser Simon Chræmmer Jørgensen" initials="ASCJ" userId="S::ASCJ@ramboll.dk::72604b3b-10a9-4e8d-9ff7-45e181c766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Austeen Leth" initials="LAL" lastIdx="21" clrIdx="0">
    <p:extLst>
      <p:ext uri="{19B8F6BF-5375-455C-9EA6-DF929625EA0E}">
        <p15:presenceInfo xmlns:p15="http://schemas.microsoft.com/office/powerpoint/2012/main" userId="S-1-5-21-2100284113-1573851820-878952375-326835" providerId="AD"/>
      </p:ext>
    </p:extLst>
  </p:cmAuthor>
  <p:cmAuthor id="2" name="Emilie Welcher-Ulholm" initials="EW" lastIdx="1" clrIdx="1">
    <p:extLst>
      <p:ext uri="{19B8F6BF-5375-455C-9EA6-DF929625EA0E}">
        <p15:presenceInfo xmlns:p15="http://schemas.microsoft.com/office/powerpoint/2012/main" userId="S::ewu@ramboll.com::07159ab7-eea8-4b58-952d-b0783018ba7a" providerId="AD"/>
      </p:ext>
    </p:extLst>
  </p:cmAuthor>
  <p:cmAuthor id="3" name="Louise Pjengaard Bank" initials="LPB" lastIdx="2" clrIdx="2">
    <p:extLst>
      <p:ext uri="{19B8F6BF-5375-455C-9EA6-DF929625EA0E}">
        <p15:presenceInfo xmlns:p15="http://schemas.microsoft.com/office/powerpoint/2012/main" userId="S::LPBK@ramboll.com::c55f244e-039f-4e67-aab3-f9a3db2bb6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C1"/>
    <a:srgbClr val="797777"/>
    <a:srgbClr val="C6C7C9"/>
    <a:srgbClr val="DED5CB"/>
    <a:srgbClr val="97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88F27-345B-4956-906D-971F0424B797}" v="1" dt="2023-05-04T11:14:11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76" autoAdjust="0"/>
  </p:normalViewPr>
  <p:slideViewPr>
    <p:cSldViewPr snapToGrid="0">
      <p:cViewPr varScale="1">
        <p:scale>
          <a:sx n="97" d="100"/>
          <a:sy n="97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37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Dehn Søgaard" userId="9ad637eb-c051-40a8-a31b-cd4e555136be" providerId="ADAL" clId="{3C8EFB79-F340-464F-B965-119C04743C12}"/>
    <pc:docChg chg="custSel modSld modMainMaster">
      <pc:chgData name="Philip Dehn Søgaard" userId="9ad637eb-c051-40a8-a31b-cd4e555136be" providerId="ADAL" clId="{3C8EFB79-F340-464F-B965-119C04743C12}" dt="2023-05-02T08:11:03.906" v="17" actId="478"/>
      <pc:docMkLst>
        <pc:docMk/>
      </pc:docMkLst>
      <pc:sldChg chg="addSp delSp modSp mod">
        <pc:chgData name="Philip Dehn Søgaard" userId="9ad637eb-c051-40a8-a31b-cd4e555136be" providerId="ADAL" clId="{3C8EFB79-F340-464F-B965-119C04743C12}" dt="2023-05-02T08:11:03.906" v="17" actId="478"/>
        <pc:sldMkLst>
          <pc:docMk/>
          <pc:sldMk cId="3925464698" sldId="287"/>
        </pc:sldMkLst>
        <pc:spChg chg="mod">
          <ac:chgData name="Philip Dehn Søgaard" userId="9ad637eb-c051-40a8-a31b-cd4e555136be" providerId="ADAL" clId="{3C8EFB79-F340-464F-B965-119C04743C12}" dt="2023-05-02T08:10:56.002" v="14" actId="1076"/>
          <ac:spMkLst>
            <pc:docMk/>
            <pc:sldMk cId="3925464698" sldId="287"/>
            <ac:spMk id="2" creationId="{4F4F2341-D3A6-FBD0-AB65-7BA9602362AB}"/>
          </ac:spMkLst>
        </pc:spChg>
        <pc:spChg chg="add del mod">
          <ac:chgData name="Philip Dehn Søgaard" userId="9ad637eb-c051-40a8-a31b-cd4e555136be" providerId="ADAL" clId="{3C8EFB79-F340-464F-B965-119C04743C12}" dt="2023-05-02T08:10:59.979" v="15" actId="478"/>
          <ac:spMkLst>
            <pc:docMk/>
            <pc:sldMk cId="3925464698" sldId="287"/>
            <ac:spMk id="3" creationId="{33ED9EEA-1296-9DBD-D807-0F760E64D7B5}"/>
          </ac:spMkLst>
        </pc:spChg>
        <pc:spChg chg="add del mod">
          <ac:chgData name="Philip Dehn Søgaard" userId="9ad637eb-c051-40a8-a31b-cd4e555136be" providerId="ADAL" clId="{3C8EFB79-F340-464F-B965-119C04743C12}" dt="2023-05-02T08:11:01.552" v="16" actId="478"/>
          <ac:spMkLst>
            <pc:docMk/>
            <pc:sldMk cId="3925464698" sldId="287"/>
            <ac:spMk id="4" creationId="{558714D5-1942-B4D5-936D-27ED624DC64D}"/>
          </ac:spMkLst>
        </pc:spChg>
        <pc:spChg chg="add del mod">
          <ac:chgData name="Philip Dehn Søgaard" userId="9ad637eb-c051-40a8-a31b-cd4e555136be" providerId="ADAL" clId="{3C8EFB79-F340-464F-B965-119C04743C12}" dt="2023-05-02T08:11:03.906" v="17" actId="478"/>
          <ac:spMkLst>
            <pc:docMk/>
            <pc:sldMk cId="3925464698" sldId="287"/>
            <ac:spMk id="6" creationId="{9431BAFF-E3EF-C104-84B1-9D4EE02B24F0}"/>
          </ac:spMkLst>
        </pc:spChg>
      </pc:sldChg>
      <pc:sldMasterChg chg="delSp mod modSldLayout">
        <pc:chgData name="Philip Dehn Søgaard" userId="9ad637eb-c051-40a8-a31b-cd4e555136be" providerId="ADAL" clId="{3C8EFB79-F340-464F-B965-119C04743C12}" dt="2023-05-02T08:10:28.605" v="11" actId="478"/>
        <pc:sldMasterMkLst>
          <pc:docMk/>
          <pc:sldMasterMk cId="4233440836" sldId="2147483648"/>
        </pc:sldMasterMkLst>
        <pc:picChg chg="del">
          <ac:chgData name="Philip Dehn Søgaard" userId="9ad637eb-c051-40a8-a31b-cd4e555136be" providerId="ADAL" clId="{3C8EFB79-F340-464F-B965-119C04743C12}" dt="2023-05-02T08:10:13.650" v="2" actId="478"/>
          <ac:picMkLst>
            <pc:docMk/>
            <pc:sldMasterMk cId="4233440836" sldId="2147483648"/>
            <ac:picMk id="10" creationId="{212C63FB-6E7C-8487-C90A-1E6BAAE14D27}"/>
          </ac:picMkLst>
        </pc:picChg>
        <pc:sldLayoutChg chg="delSp mod">
          <pc:chgData name="Philip Dehn Søgaard" userId="9ad637eb-c051-40a8-a31b-cd4e555136be" providerId="ADAL" clId="{3C8EFB79-F340-464F-B965-119C04743C12}" dt="2023-05-02T08:10:09.693" v="1" actId="478"/>
          <pc:sldLayoutMkLst>
            <pc:docMk/>
            <pc:sldMasterMk cId="4233440836" sldId="2147483648"/>
            <pc:sldLayoutMk cId="126609076" sldId="2147483649"/>
          </pc:sldLayoutMkLst>
          <pc:picChg chg="del">
            <ac:chgData name="Philip Dehn Søgaard" userId="9ad637eb-c051-40a8-a31b-cd4e555136be" providerId="ADAL" clId="{3C8EFB79-F340-464F-B965-119C04743C12}" dt="2023-05-02T08:10:08.302" v="0" actId="478"/>
            <ac:picMkLst>
              <pc:docMk/>
              <pc:sldMasterMk cId="4233440836" sldId="2147483648"/>
              <pc:sldLayoutMk cId="126609076" sldId="2147483649"/>
              <ac:picMk id="12" creationId="{BBF8A6EA-ED17-60BB-B3BD-583A05B689F5}"/>
            </ac:picMkLst>
          </pc:picChg>
          <pc:picChg chg="del">
            <ac:chgData name="Philip Dehn Søgaard" userId="9ad637eb-c051-40a8-a31b-cd4e555136be" providerId="ADAL" clId="{3C8EFB79-F340-464F-B965-119C04743C12}" dt="2023-05-02T08:10:09.693" v="1" actId="478"/>
            <ac:picMkLst>
              <pc:docMk/>
              <pc:sldMasterMk cId="4233440836" sldId="2147483648"/>
              <pc:sldLayoutMk cId="126609076" sldId="2147483649"/>
              <ac:picMk id="15" creationId="{E5C42B0A-9AC8-46A4-9865-27F08D9B7EA2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25.552" v="8" actId="478"/>
          <pc:sldLayoutMkLst>
            <pc:docMk/>
            <pc:sldMasterMk cId="4233440836" sldId="2147483648"/>
            <pc:sldLayoutMk cId="2620476175" sldId="2147483665"/>
          </pc:sldLayoutMkLst>
          <pc:picChg chg="del">
            <ac:chgData name="Philip Dehn Søgaard" userId="9ad637eb-c051-40a8-a31b-cd4e555136be" providerId="ADAL" clId="{3C8EFB79-F340-464F-B965-119C04743C12}" dt="2023-05-02T08:10:25.552" v="8" actId="478"/>
            <ac:picMkLst>
              <pc:docMk/>
              <pc:sldMasterMk cId="4233440836" sldId="2147483648"/>
              <pc:sldLayoutMk cId="2620476175" sldId="2147483665"/>
              <ac:picMk id="7" creationId="{E4DEEEC3-9D05-8E58-9C88-D86354C9BE4F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26.512" v="9" actId="478"/>
          <pc:sldLayoutMkLst>
            <pc:docMk/>
            <pc:sldMasterMk cId="4233440836" sldId="2147483648"/>
            <pc:sldLayoutMk cId="2832343181" sldId="2147483666"/>
          </pc:sldLayoutMkLst>
          <pc:picChg chg="del">
            <ac:chgData name="Philip Dehn Søgaard" userId="9ad637eb-c051-40a8-a31b-cd4e555136be" providerId="ADAL" clId="{3C8EFB79-F340-464F-B965-119C04743C12}" dt="2023-05-02T08:10:26.512" v="9" actId="478"/>
            <ac:picMkLst>
              <pc:docMk/>
              <pc:sldMasterMk cId="4233440836" sldId="2147483648"/>
              <pc:sldLayoutMk cId="2832343181" sldId="2147483666"/>
              <ac:picMk id="7" creationId="{5236D061-EAE5-1E95-AE94-AB1241D744AA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16.502" v="3" actId="478"/>
          <pc:sldLayoutMkLst>
            <pc:docMk/>
            <pc:sldMasterMk cId="4233440836" sldId="2147483648"/>
            <pc:sldLayoutMk cId="486968369" sldId="2147483672"/>
          </pc:sldLayoutMkLst>
          <pc:picChg chg="del">
            <ac:chgData name="Philip Dehn Søgaard" userId="9ad637eb-c051-40a8-a31b-cd4e555136be" providerId="ADAL" clId="{3C8EFB79-F340-464F-B965-119C04743C12}" dt="2023-05-02T08:10:16.502" v="3" actId="478"/>
            <ac:picMkLst>
              <pc:docMk/>
              <pc:sldMasterMk cId="4233440836" sldId="2147483648"/>
              <pc:sldLayoutMk cId="486968369" sldId="2147483672"/>
              <ac:picMk id="6" creationId="{50A76803-4EF9-F56F-3774-F3971A5671E3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27.563" v="10" actId="478"/>
          <pc:sldLayoutMkLst>
            <pc:docMk/>
            <pc:sldMasterMk cId="4233440836" sldId="2147483648"/>
            <pc:sldLayoutMk cId="845662827" sldId="2147483674"/>
          </pc:sldLayoutMkLst>
          <pc:picChg chg="del">
            <ac:chgData name="Philip Dehn Søgaard" userId="9ad637eb-c051-40a8-a31b-cd4e555136be" providerId="ADAL" clId="{3C8EFB79-F340-464F-B965-119C04743C12}" dt="2023-05-02T08:10:27.563" v="10" actId="478"/>
            <ac:picMkLst>
              <pc:docMk/>
              <pc:sldMasterMk cId="4233440836" sldId="2147483648"/>
              <pc:sldLayoutMk cId="845662827" sldId="2147483674"/>
              <ac:picMk id="5" creationId="{3C7CBFC8-F1FC-788E-B525-BF16440D31A7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17.789" v="4" actId="478"/>
          <pc:sldLayoutMkLst>
            <pc:docMk/>
            <pc:sldMasterMk cId="4233440836" sldId="2147483648"/>
            <pc:sldLayoutMk cId="439944698" sldId="2147483675"/>
          </pc:sldLayoutMkLst>
          <pc:picChg chg="del">
            <ac:chgData name="Philip Dehn Søgaard" userId="9ad637eb-c051-40a8-a31b-cd4e555136be" providerId="ADAL" clId="{3C8EFB79-F340-464F-B965-119C04743C12}" dt="2023-05-02T08:10:17.789" v="4" actId="478"/>
            <ac:picMkLst>
              <pc:docMk/>
              <pc:sldMasterMk cId="4233440836" sldId="2147483648"/>
              <pc:sldLayoutMk cId="439944698" sldId="2147483675"/>
              <ac:picMk id="7" creationId="{E4DEEEC3-9D05-8E58-9C88-D86354C9BE4F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18.832" v="5" actId="478"/>
          <pc:sldLayoutMkLst>
            <pc:docMk/>
            <pc:sldMasterMk cId="4233440836" sldId="2147483648"/>
            <pc:sldLayoutMk cId="1202100222" sldId="2147483676"/>
          </pc:sldLayoutMkLst>
          <pc:picChg chg="del">
            <ac:chgData name="Philip Dehn Søgaard" userId="9ad637eb-c051-40a8-a31b-cd4e555136be" providerId="ADAL" clId="{3C8EFB79-F340-464F-B965-119C04743C12}" dt="2023-05-02T08:10:18.832" v="5" actId="478"/>
            <ac:picMkLst>
              <pc:docMk/>
              <pc:sldMasterMk cId="4233440836" sldId="2147483648"/>
              <pc:sldLayoutMk cId="1202100222" sldId="2147483676"/>
              <ac:picMk id="7" creationId="{5236D061-EAE5-1E95-AE94-AB1241D744AA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19.955" v="6" actId="478"/>
          <pc:sldLayoutMkLst>
            <pc:docMk/>
            <pc:sldMasterMk cId="4233440836" sldId="2147483648"/>
            <pc:sldLayoutMk cId="2948880607" sldId="2147483677"/>
          </pc:sldLayoutMkLst>
          <pc:picChg chg="del">
            <ac:chgData name="Philip Dehn Søgaard" userId="9ad637eb-c051-40a8-a31b-cd4e555136be" providerId="ADAL" clId="{3C8EFB79-F340-464F-B965-119C04743C12}" dt="2023-05-02T08:10:19.955" v="6" actId="478"/>
            <ac:picMkLst>
              <pc:docMk/>
              <pc:sldMasterMk cId="4233440836" sldId="2147483648"/>
              <pc:sldLayoutMk cId="2948880607" sldId="2147483677"/>
              <ac:picMk id="5" creationId="{3C7CBFC8-F1FC-788E-B525-BF16440D31A7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21.081" v="7" actId="478"/>
          <pc:sldLayoutMkLst>
            <pc:docMk/>
            <pc:sldMasterMk cId="4233440836" sldId="2147483648"/>
            <pc:sldLayoutMk cId="1672236148" sldId="2147483681"/>
          </pc:sldLayoutMkLst>
          <pc:picChg chg="del">
            <ac:chgData name="Philip Dehn Søgaard" userId="9ad637eb-c051-40a8-a31b-cd4e555136be" providerId="ADAL" clId="{3C8EFB79-F340-464F-B965-119C04743C12}" dt="2023-05-02T08:10:21.081" v="7" actId="478"/>
            <ac:picMkLst>
              <pc:docMk/>
              <pc:sldMasterMk cId="4233440836" sldId="2147483648"/>
              <pc:sldLayoutMk cId="1672236148" sldId="2147483681"/>
              <ac:picMk id="2" creationId="{0810D31A-452D-F52B-0BDB-5A0364BFE253}"/>
            </ac:picMkLst>
          </pc:picChg>
        </pc:sldLayoutChg>
        <pc:sldLayoutChg chg="delSp mod">
          <pc:chgData name="Philip Dehn Søgaard" userId="9ad637eb-c051-40a8-a31b-cd4e555136be" providerId="ADAL" clId="{3C8EFB79-F340-464F-B965-119C04743C12}" dt="2023-05-02T08:10:28.605" v="11" actId="478"/>
          <pc:sldLayoutMkLst>
            <pc:docMk/>
            <pc:sldMasterMk cId="4233440836" sldId="2147483648"/>
            <pc:sldLayoutMk cId="888534446" sldId="2147483683"/>
          </pc:sldLayoutMkLst>
          <pc:picChg chg="del">
            <ac:chgData name="Philip Dehn Søgaard" userId="9ad637eb-c051-40a8-a31b-cd4e555136be" providerId="ADAL" clId="{3C8EFB79-F340-464F-B965-119C04743C12}" dt="2023-05-02T08:10:28.605" v="11" actId="478"/>
            <ac:picMkLst>
              <pc:docMk/>
              <pc:sldMasterMk cId="4233440836" sldId="2147483648"/>
              <pc:sldLayoutMk cId="888534446" sldId="2147483683"/>
              <ac:picMk id="2" creationId="{0810D31A-452D-F52B-0BDB-5A0364BFE253}"/>
            </ac:picMkLst>
          </pc:picChg>
        </pc:sldLayoutChg>
      </pc:sldMasterChg>
    </pc:docChg>
  </pc:docChgLst>
  <pc:docChgLst>
    <pc:chgData name="Josephine Andersen" userId="21377b3c-d3df-4d3b-a996-52004a63d125" providerId="ADAL" clId="{DA588F27-345B-4956-906D-971F0424B797}"/>
    <pc:docChg chg="modSld">
      <pc:chgData name="Josephine Andersen" userId="21377b3c-d3df-4d3b-a996-52004a63d125" providerId="ADAL" clId="{DA588F27-345B-4956-906D-971F0424B797}" dt="2023-05-04T11:14:32.385" v="4"/>
      <pc:docMkLst>
        <pc:docMk/>
      </pc:docMkLst>
      <pc:sldChg chg="delCm">
        <pc:chgData name="Josephine Andersen" userId="21377b3c-d3df-4d3b-a996-52004a63d125" providerId="ADAL" clId="{DA588F27-345B-4956-906D-971F0424B797}" dt="2023-05-04T11:13:57.744" v="0"/>
        <pc:sldMkLst>
          <pc:docMk/>
          <pc:sldMk cId="3203106907" sldId="306"/>
        </pc:sldMkLst>
      </pc:sldChg>
      <pc:sldChg chg="modSp mod delCm">
        <pc:chgData name="Josephine Andersen" userId="21377b3c-d3df-4d3b-a996-52004a63d125" providerId="ADAL" clId="{DA588F27-345B-4956-906D-971F0424B797}" dt="2023-05-04T11:14:23.832" v="2" actId="115"/>
        <pc:sldMkLst>
          <pc:docMk/>
          <pc:sldMk cId="4043198127" sldId="331"/>
        </pc:sldMkLst>
        <pc:spChg chg="mod">
          <ac:chgData name="Josephine Andersen" userId="21377b3c-d3df-4d3b-a996-52004a63d125" providerId="ADAL" clId="{DA588F27-345B-4956-906D-971F0424B797}" dt="2023-05-04T11:14:23.832" v="2" actId="115"/>
          <ac:spMkLst>
            <pc:docMk/>
            <pc:sldMk cId="4043198127" sldId="331"/>
            <ac:spMk id="3" creationId="{43CBBDD3-2E9A-D6AC-3BA2-316D67624099}"/>
          </ac:spMkLst>
        </pc:spChg>
      </pc:sldChg>
      <pc:sldChg chg="modSp mod delCm">
        <pc:chgData name="Josephine Andersen" userId="21377b3c-d3df-4d3b-a996-52004a63d125" providerId="ADAL" clId="{DA588F27-345B-4956-906D-971F0424B797}" dt="2023-05-04T11:14:32.385" v="4"/>
        <pc:sldMkLst>
          <pc:docMk/>
          <pc:sldMk cId="3119534411" sldId="332"/>
        </pc:sldMkLst>
        <pc:spChg chg="mod">
          <ac:chgData name="Josephine Andersen" userId="21377b3c-d3df-4d3b-a996-52004a63d125" providerId="ADAL" clId="{DA588F27-345B-4956-906D-971F0424B797}" dt="2023-05-04T11:14:29.305" v="3" actId="115"/>
          <ac:spMkLst>
            <pc:docMk/>
            <pc:sldMk cId="3119534411" sldId="332"/>
            <ac:spMk id="3" creationId="{43CBBDD3-2E9A-D6AC-3BA2-316D67624099}"/>
          </ac:spMkLst>
        </pc:spChg>
      </pc:sldChg>
    </pc:docChg>
  </pc:docChgLst>
  <pc:docChgLst>
    <pc:chgData name="Trine Abild" userId="7fef6256-38ec-4f3d-bd91-c4312491dec2" providerId="ADAL" clId="{96577E90-F904-484A-983A-6190DD75481D}"/>
    <pc:docChg chg="modSld">
      <pc:chgData name="Trine Abild" userId="7fef6256-38ec-4f3d-bd91-c4312491dec2" providerId="ADAL" clId="{96577E90-F904-484A-983A-6190DD75481D}" dt="2023-05-01T12:26:57.282" v="5" actId="1076"/>
      <pc:docMkLst>
        <pc:docMk/>
      </pc:docMkLst>
      <pc:sldChg chg="modSp mod">
        <pc:chgData name="Trine Abild" userId="7fef6256-38ec-4f3d-bd91-c4312491dec2" providerId="ADAL" clId="{96577E90-F904-484A-983A-6190DD75481D}" dt="2023-05-01T12:26:23.495" v="0" actId="13926"/>
        <pc:sldMkLst>
          <pc:docMk/>
          <pc:sldMk cId="3203106907" sldId="306"/>
        </pc:sldMkLst>
        <pc:spChg chg="mod">
          <ac:chgData name="Trine Abild" userId="7fef6256-38ec-4f3d-bd91-c4312491dec2" providerId="ADAL" clId="{96577E90-F904-484A-983A-6190DD75481D}" dt="2023-05-01T12:26:23.495" v="0" actId="13926"/>
          <ac:spMkLst>
            <pc:docMk/>
            <pc:sldMk cId="3203106907" sldId="306"/>
            <ac:spMk id="3" creationId="{CFCE8C16-6FAD-F1CC-4D4D-42576C4EC99B}"/>
          </ac:spMkLst>
        </pc:spChg>
      </pc:sldChg>
      <pc:sldChg chg="modSp mod">
        <pc:chgData name="Trine Abild" userId="7fef6256-38ec-4f3d-bd91-c4312491dec2" providerId="ADAL" clId="{96577E90-F904-484A-983A-6190DD75481D}" dt="2023-05-01T12:26:28.423" v="1" actId="13926"/>
        <pc:sldMkLst>
          <pc:docMk/>
          <pc:sldMk cId="4043198127" sldId="331"/>
        </pc:sldMkLst>
        <pc:spChg chg="mod">
          <ac:chgData name="Trine Abild" userId="7fef6256-38ec-4f3d-bd91-c4312491dec2" providerId="ADAL" clId="{96577E90-F904-484A-983A-6190DD75481D}" dt="2023-05-01T12:26:28.423" v="1" actId="13926"/>
          <ac:spMkLst>
            <pc:docMk/>
            <pc:sldMk cId="4043198127" sldId="331"/>
            <ac:spMk id="3" creationId="{43CBBDD3-2E9A-D6AC-3BA2-316D67624099}"/>
          </ac:spMkLst>
        </pc:spChg>
      </pc:sldChg>
      <pc:sldChg chg="modSp mod">
        <pc:chgData name="Trine Abild" userId="7fef6256-38ec-4f3d-bd91-c4312491dec2" providerId="ADAL" clId="{96577E90-F904-484A-983A-6190DD75481D}" dt="2023-05-01T12:26:35.401" v="2" actId="13926"/>
        <pc:sldMkLst>
          <pc:docMk/>
          <pc:sldMk cId="3119534411" sldId="332"/>
        </pc:sldMkLst>
        <pc:spChg chg="mod">
          <ac:chgData name="Trine Abild" userId="7fef6256-38ec-4f3d-bd91-c4312491dec2" providerId="ADAL" clId="{96577E90-F904-484A-983A-6190DD75481D}" dt="2023-05-01T12:26:35.401" v="2" actId="13926"/>
          <ac:spMkLst>
            <pc:docMk/>
            <pc:sldMk cId="3119534411" sldId="332"/>
            <ac:spMk id="3" creationId="{43CBBDD3-2E9A-D6AC-3BA2-316D67624099}"/>
          </ac:spMkLst>
        </pc:spChg>
      </pc:sldChg>
      <pc:sldChg chg="modSp mod">
        <pc:chgData name="Trine Abild" userId="7fef6256-38ec-4f3d-bd91-c4312491dec2" providerId="ADAL" clId="{96577E90-F904-484A-983A-6190DD75481D}" dt="2023-05-01T12:26:42.034" v="3" actId="13926"/>
        <pc:sldMkLst>
          <pc:docMk/>
          <pc:sldMk cId="2500577385" sldId="333"/>
        </pc:sldMkLst>
        <pc:spChg chg="mod">
          <ac:chgData name="Trine Abild" userId="7fef6256-38ec-4f3d-bd91-c4312491dec2" providerId="ADAL" clId="{96577E90-F904-484A-983A-6190DD75481D}" dt="2023-05-01T12:26:42.034" v="3" actId="13926"/>
          <ac:spMkLst>
            <pc:docMk/>
            <pc:sldMk cId="2500577385" sldId="333"/>
            <ac:spMk id="2" creationId="{77B84F5A-7685-A53C-D75C-BB134538D1AD}"/>
          </ac:spMkLst>
        </pc:spChg>
      </pc:sldChg>
      <pc:sldChg chg="modSp mod">
        <pc:chgData name="Trine Abild" userId="7fef6256-38ec-4f3d-bd91-c4312491dec2" providerId="ADAL" clId="{96577E90-F904-484A-983A-6190DD75481D}" dt="2023-05-01T12:26:57.282" v="5" actId="1076"/>
        <pc:sldMkLst>
          <pc:docMk/>
          <pc:sldMk cId="983051349" sldId="334"/>
        </pc:sldMkLst>
        <pc:spChg chg="mod">
          <ac:chgData name="Trine Abild" userId="7fef6256-38ec-4f3d-bd91-c4312491dec2" providerId="ADAL" clId="{96577E90-F904-484A-983A-6190DD75481D}" dt="2023-05-01T12:26:46.686" v="4" actId="13926"/>
          <ac:spMkLst>
            <pc:docMk/>
            <pc:sldMk cId="983051349" sldId="334"/>
            <ac:spMk id="2" creationId="{77B84F5A-7685-A53C-D75C-BB134538D1AD}"/>
          </ac:spMkLst>
        </pc:spChg>
        <pc:spChg chg="mod">
          <ac:chgData name="Trine Abild" userId="7fef6256-38ec-4f3d-bd91-c4312491dec2" providerId="ADAL" clId="{96577E90-F904-484A-983A-6190DD75481D}" dt="2023-05-01T12:26:57.282" v="5" actId="1076"/>
          <ac:spMkLst>
            <pc:docMk/>
            <pc:sldMk cId="983051349" sldId="334"/>
            <ac:spMk id="3" creationId="{B8E1C829-0B2A-52F3-24BB-9A28146E2FEE}"/>
          </ac:spMkLst>
        </pc:spChg>
        <pc:spChg chg="mod">
          <ac:chgData name="Trine Abild" userId="7fef6256-38ec-4f3d-bd91-c4312491dec2" providerId="ADAL" clId="{96577E90-F904-484A-983A-6190DD75481D}" dt="2023-05-01T12:26:57.282" v="5" actId="1076"/>
          <ac:spMkLst>
            <pc:docMk/>
            <pc:sldMk cId="983051349" sldId="334"/>
            <ac:spMk id="7" creationId="{5A57D36D-2117-D51C-85E0-824815D958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D7D14E-0CD2-3633-1DF0-33A705E05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EAFE1-C23C-FEC8-AE3C-2AA27A977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19DC-1F3F-4DD5-96B2-3840E11073DA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110C4-FBCC-1E90-B5D5-737702D98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39E70-B0FC-88BF-54E1-AD21AA2B1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4769-7AF9-4F56-8323-8A4A76BB67D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390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E9C6-1B28-4C67-89BE-7C887F624A6D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459A-F93A-48AE-9117-EBE96A950F1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339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ED7681-A4B6-058E-BC16-0A19EA8D7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" r="351" b="15625"/>
          <a:stretch/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A5144-9A95-4A7D-B8FC-E652D9401C7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7F919D-47C2-4C5D-9598-AD24652456A1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24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9" y="684879"/>
            <a:ext cx="5630032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F5FE8-ACB3-4D49-883B-B83420A9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08" y="3898127"/>
            <a:ext cx="56300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742C0A-D6AD-4889-8EE8-ED30E1178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873" y="2729805"/>
            <a:ext cx="6858000" cy="13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1EAB1FE-02ED-2D5E-B70F-19A744889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599" y="6303723"/>
            <a:ext cx="380307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2177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6FECF16-2D2D-05CC-994D-666401C1528B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778135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0072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EFDC245-E4D8-66FF-4EC4-995265727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599" y="6303723"/>
            <a:ext cx="380307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301605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90C40A6-B7ED-4E66-3D7A-E62E6D5DF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599" y="6303723"/>
            <a:ext cx="380307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369412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C15B1F0-8B1A-4DD9-3811-B81FDAA3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599" y="6303723"/>
            <a:ext cx="380307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312989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2F0937E-1349-7A12-ED47-6F2AA6A125CD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62047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19D19-EEB1-B3B7-063A-3E603B5DA5A2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8323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6F8686E-00F1-FAD0-25B4-45CF6345BD96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Startups og </a:t>
            </a:r>
            <a:r>
              <a:rPr kumimoji="0" lang="da-DK" sz="900" b="0" i="0" u="none" strike="noStrike" kern="1200" cap="none" spc="0" normalizeH="0" baseline="0" noProof="0" err="1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EPD’er</a:t>
            </a:r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AF29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4566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127220-1826-BE4D-2CD6-A97700F43035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885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dhol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D6CA34-F2EF-F209-1C01-16C092C40B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68813" y="3273425"/>
            <a:ext cx="6924675" cy="26892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A1E167-72FF-EED4-A9A6-4D4946ED19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8813" y="1746250"/>
            <a:ext cx="6924675" cy="1312863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Indhold</a:t>
            </a:r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614995D4-9289-CEF2-2594-60FFCC6BC65A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8696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2FA2D24-07E6-1756-0C9C-89DA47FDF8F9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3994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2BE26-1619-D702-6FF5-DF88D83B2621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2021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DAE82F-CA1B-3CBB-076F-FB3B65D5C145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9488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23445-D745-83AD-7989-3E64A0387D4D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680107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67223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3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0F4728-8A32-B6EA-926C-E743D0DD99C9}"/>
              </a:ext>
            </a:extLst>
          </p:cNvPr>
          <p:cNvSpPr txBox="1">
            <a:spLocks/>
          </p:cNvSpPr>
          <p:nvPr userDrawn="1"/>
        </p:nvSpPr>
        <p:spPr>
          <a:xfrm>
            <a:off x="228599" y="6238478"/>
            <a:ext cx="3778135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7ECB59-8EBC-970E-EA09-0686ACAEE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0733" y="0"/>
            <a:ext cx="1417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EFDC245-E4D8-66FF-4EC4-995265727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599" y="6303723"/>
            <a:ext cx="391945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2523D0-E79B-31C6-B701-6B098ED15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3621" y="0"/>
            <a:ext cx="1417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0C4DC4A-9544-F227-7D86-5942763E4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03723"/>
            <a:ext cx="372825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9521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FFCEA-3761-4EEB-B415-401EC734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6053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4EFE-8D16-4A93-9BFA-A0EA12104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79605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10649-9A6A-A40E-9C5F-A7C19756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03723"/>
            <a:ext cx="3927764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42334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5" r:id="rId3"/>
    <p:sldLayoutId id="2147483676" r:id="rId4"/>
    <p:sldLayoutId id="2147483677" r:id="rId5"/>
    <p:sldLayoutId id="2147483681" r:id="rId6"/>
    <p:sldLayoutId id="2147483678" r:id="rId7"/>
    <p:sldLayoutId id="2147483679" r:id="rId8"/>
    <p:sldLayoutId id="2147483680" r:id="rId9"/>
    <p:sldLayoutId id="2147483671" r:id="rId10"/>
    <p:sldLayoutId id="2147483660" r:id="rId11"/>
    <p:sldLayoutId id="2147483650" r:id="rId12"/>
    <p:sldLayoutId id="2147483673" r:id="rId13"/>
    <p:sldLayoutId id="2147483682" r:id="rId14"/>
    <p:sldLayoutId id="2147483665" r:id="rId15"/>
    <p:sldLayoutId id="2147483666" r:id="rId16"/>
    <p:sldLayoutId id="2147483674" r:id="rId17"/>
    <p:sldLayoutId id="2147483683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E3Rv3yECj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2341-D3A6-FBD0-AB65-7BA960236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8" y="1822376"/>
            <a:ext cx="4794009" cy="3213248"/>
          </a:xfrm>
        </p:spPr>
        <p:txBody>
          <a:bodyPr>
            <a:normAutofit fontScale="90000"/>
          </a:bodyPr>
          <a:lstStyle/>
          <a:p>
            <a:r>
              <a:rPr lang="da-DK" sz="2800" dirty="0" err="1"/>
              <a:t>Videnspakke</a:t>
            </a:r>
            <a:r>
              <a:rPr lang="da-DK" sz="2800" dirty="0"/>
              <a:t> 6:</a:t>
            </a:r>
            <a:br>
              <a:rPr lang="da-DK" dirty="0"/>
            </a:br>
            <a:r>
              <a:rPr lang="da-DK" dirty="0"/>
              <a:t>Hvad skal man som startup-virksomhed være opmærksom på i forhold til </a:t>
            </a:r>
            <a:r>
              <a:rPr lang="da-DK" dirty="0" err="1"/>
              <a:t>EPD’er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546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8C16-6FAD-F1CC-4D4D-42576C4EC99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Hvad koster det at lave en EPD?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Hvor lang tid tager det at lave en EPD?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Hvad skal du være obs på som startup-virksomhed?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6017-1D66-E797-564B-7A93251272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/>
              <a:t>Indhold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3BF4F3-4BF3-5727-251E-5F7C6E793CC5}"/>
              </a:ext>
            </a:extLst>
          </p:cNvPr>
          <p:cNvSpPr txBox="1">
            <a:spLocks/>
          </p:cNvSpPr>
          <p:nvPr/>
        </p:nvSpPr>
        <p:spPr>
          <a:xfrm>
            <a:off x="410657" y="4140447"/>
            <a:ext cx="2563656" cy="420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dirty="0"/>
              <a:t>Se den tilhørende film </a:t>
            </a:r>
            <a:r>
              <a:rPr lang="da-DK" sz="1600" u="sng" dirty="0">
                <a:hlinkClick r:id="rId2"/>
              </a:rPr>
              <a:t>her</a:t>
            </a:r>
            <a:endParaRPr lang="da-DK" sz="1600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1832DF-1AFA-F216-01F5-1C991F4137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15627" r="23453" b="25714"/>
          <a:stretch/>
        </p:blipFill>
        <p:spPr>
          <a:xfrm>
            <a:off x="249071" y="2211766"/>
            <a:ext cx="3074428" cy="1919156"/>
          </a:xfrm>
          <a:prstGeom prst="rect">
            <a:avLst/>
          </a:prstGeom>
          <a:effectLst>
            <a:outerShdw blurRad="1524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E1086A-25A4-CCB4-B690-145701AEEEE5}"/>
              </a:ext>
            </a:extLst>
          </p:cNvPr>
          <p:cNvSpPr/>
          <p:nvPr/>
        </p:nvSpPr>
        <p:spPr>
          <a:xfrm>
            <a:off x="410657" y="2331107"/>
            <a:ext cx="2762874" cy="14852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E3C1F-FA04-79F1-28B7-BB7D104DC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639"/>
          <a:stretch/>
        </p:blipFill>
        <p:spPr>
          <a:xfrm>
            <a:off x="410658" y="2532101"/>
            <a:ext cx="2762874" cy="11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1A912C-5214-901D-1AD6-A857E892C0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1" t="46554" r="48928" b="33056"/>
          <a:stretch/>
        </p:blipFill>
        <p:spPr>
          <a:xfrm>
            <a:off x="1163709" y="2666594"/>
            <a:ext cx="1050101" cy="10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519A-5EF8-FE9F-8FF0-8ACED0C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775597"/>
          </a:xfrm>
        </p:spPr>
        <p:txBody>
          <a:bodyPr/>
          <a:lstStyle/>
          <a:p>
            <a:r>
              <a:rPr lang="da-DK"/>
              <a:t>Hvad koster det at lave en EPD?</a:t>
            </a:r>
            <a:br>
              <a:rPr lang="da-DK"/>
            </a:b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BDD3-2E9A-D6AC-3BA2-316D6762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3113673"/>
          </a:xfrm>
        </p:spPr>
        <p:txBody>
          <a:bodyPr/>
          <a:lstStyle/>
          <a:p>
            <a:r>
              <a:rPr lang="da-DK" b="1" dirty="0"/>
              <a:t>Prisen for en EPD kan variere meget, og man kan derfor ikke angive nogen meningsfuld gennemsnitspris. </a:t>
            </a:r>
          </a:p>
          <a:p>
            <a:r>
              <a:rPr lang="da-DK" dirty="0"/>
              <a:t>Prisen afhænger dog særligt af følgende fire forhold: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Udarbejdelse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Verifikation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Offentliggørelse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Digitalisering.</a:t>
            </a:r>
          </a:p>
          <a:p>
            <a:r>
              <a:rPr lang="da-DK" dirty="0"/>
              <a:t>Disse forhold kan du blive klogere på i </a:t>
            </a:r>
            <a:r>
              <a:rPr lang="da-DK" b="1" dirty="0" err="1"/>
              <a:t>videnspakke</a:t>
            </a:r>
            <a:r>
              <a:rPr lang="da-DK" b="1" dirty="0"/>
              <a:t> 3</a:t>
            </a:r>
            <a:r>
              <a:rPr lang="da-DK" dirty="0"/>
              <a:t>, som fokuserer på processen for udarbejdelsen af en EPD. </a:t>
            </a:r>
          </a:p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2B0D7-E80F-A657-DD04-5D08CB0B3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E85210D-15C7-FDDF-2259-D290EF791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123" y="1944478"/>
            <a:ext cx="2440114" cy="2969043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6C37293-2546-73C2-FB14-B17C42894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4157" y="4135772"/>
            <a:ext cx="1228503" cy="1406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19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519A-5EF8-FE9F-8FF0-8ACED0C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1551194"/>
          </a:xfrm>
        </p:spPr>
        <p:txBody>
          <a:bodyPr/>
          <a:lstStyle/>
          <a:p>
            <a:r>
              <a:rPr lang="da-DK"/>
              <a:t>Hvor lang tid tager det at lave en EPD? </a:t>
            </a:r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BDD3-2E9A-D6AC-3BA2-316D6762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996"/>
            <a:ext cx="5665342" cy="2285754"/>
          </a:xfrm>
        </p:spPr>
        <p:txBody>
          <a:bodyPr/>
          <a:lstStyle/>
          <a:p>
            <a:r>
              <a:rPr lang="da-DK" b="1" dirty="0"/>
              <a:t>Udarbejdelsestiden for en EPD kan variere meget, og man kan derfor ikke angive et meningsfuldt tidsestimat.</a:t>
            </a:r>
          </a:p>
          <a:p>
            <a:r>
              <a:rPr lang="da-DK" dirty="0"/>
              <a:t>Udarbejdelsestiden afhænger dog særligt af: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 veldokumenteret produktet og produktionen 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forskellige aktører, som alle spiller en rolle i udarbejdelsen af en EPD.</a:t>
            </a:r>
          </a:p>
          <a:p>
            <a:r>
              <a:rPr lang="da-DK" dirty="0"/>
              <a:t>Dette kan du blive klogere på i </a:t>
            </a:r>
            <a:r>
              <a:rPr lang="da-DK" b="1" dirty="0" err="1"/>
              <a:t>videnspakke</a:t>
            </a:r>
            <a:r>
              <a:rPr lang="da-DK" b="1" dirty="0"/>
              <a:t> 3</a:t>
            </a:r>
            <a:r>
              <a:rPr lang="da-DK" dirty="0"/>
              <a:t>, som fokuserer på processen for udarbejdelsen af en EPD.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2B0D7-E80F-A657-DD04-5D08CB0B3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Startups og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endParaRPr lang="da-DK" sz="900" dirty="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D21DCB-E0B9-F32A-749D-E5E180892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299" y="1893649"/>
            <a:ext cx="2440113" cy="3070702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53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4F5A-7685-A53C-D75C-BB134538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1163395"/>
          </a:xfrm>
        </p:spPr>
        <p:txBody>
          <a:bodyPr/>
          <a:lstStyle/>
          <a:p>
            <a:r>
              <a:rPr lang="da-DK" dirty="0"/>
              <a:t>Hvad skal du være obs på som startup-virksomhed?</a:t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C829-0B2A-52F3-24BB-9A28146E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349" y="2201085"/>
            <a:ext cx="5760737" cy="4030847"/>
          </a:xfrm>
        </p:spPr>
        <p:txBody>
          <a:bodyPr/>
          <a:lstStyle/>
          <a:p>
            <a:r>
              <a:rPr lang="da-DK" sz="1400" b="1" dirty="0"/>
              <a:t>Produktionsdata for en EPD skal baseres på data fra et helt produktionsår.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/>
              <a:t>I nogle tilfælde er det muligt at udarbejde sin EPD på baggrund af fx tre måneders produktion.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/>
              <a:t>I de tilfælde skal </a:t>
            </a:r>
            <a:r>
              <a:rPr lang="da-DK" sz="1400" dirty="0" err="1"/>
              <a:t>EPD’en</a:t>
            </a:r>
            <a:r>
              <a:rPr lang="da-DK" sz="1400" dirty="0"/>
              <a:t> kvalitetssikres efter 12 måneder for at sikre, at resultaterne i </a:t>
            </a:r>
            <a:r>
              <a:rPr lang="da-DK" sz="1400" dirty="0" err="1"/>
              <a:t>EPD’en</a:t>
            </a:r>
            <a:r>
              <a:rPr lang="da-DK" sz="1400" dirty="0"/>
              <a:t> stadig er korrekte.</a:t>
            </a:r>
          </a:p>
          <a:p>
            <a:r>
              <a:rPr lang="da-DK" sz="1400" b="1" dirty="0"/>
              <a:t>De produktionsdata, der anvendes i beregningen, skal for så vidt muligt være verificerbare.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/>
              <a:t>Derfor kan det være nyttigt allerede i begyndelsen af </a:t>
            </a:r>
            <a:br>
              <a:rPr lang="da-DK" sz="1400" dirty="0"/>
            </a:br>
            <a:r>
              <a:rPr lang="da-DK" sz="1400" dirty="0"/>
              <a:t>EPD-udviklingen at forberede sig på dataindsamling, fx </a:t>
            </a:r>
            <a:br>
              <a:rPr lang="da-DK" sz="1400" dirty="0"/>
            </a:br>
            <a:r>
              <a:rPr lang="da-DK" sz="1400" dirty="0"/>
              <a:t>ved løbende at dokumentere ændringer i produktionen eller </a:t>
            </a:r>
            <a:br>
              <a:rPr lang="da-DK" sz="1400" dirty="0"/>
            </a:br>
            <a:r>
              <a:rPr lang="da-DK" sz="1400" dirty="0"/>
              <a:t>i selve produktet.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/>
              <a:t>Foretager man ændringer i </a:t>
            </a:r>
            <a:r>
              <a:rPr lang="da-DK" sz="1400" b="1" dirty="0"/>
              <a:t>produktets indhold</a:t>
            </a:r>
            <a:r>
              <a:rPr lang="da-DK" sz="1400" dirty="0"/>
              <a:t>, kan man implementere disse ændringer i sin EPD med det samme.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/>
              <a:t>Foretager man derimod ændringer i </a:t>
            </a:r>
            <a:r>
              <a:rPr lang="da-DK" sz="1400" b="1" dirty="0"/>
              <a:t>produktionsmetoden</a:t>
            </a:r>
            <a:r>
              <a:rPr lang="da-DK" sz="1400" dirty="0"/>
              <a:t>, skal man indsamle data for fx tre måneder, før ændringerne </a:t>
            </a:r>
            <a:br>
              <a:rPr lang="da-DK" sz="1400" dirty="0"/>
            </a:br>
            <a:r>
              <a:rPr lang="da-DK" sz="1400" dirty="0"/>
              <a:t>kan implementeres i </a:t>
            </a:r>
            <a:r>
              <a:rPr lang="da-DK" sz="1400" dirty="0" err="1"/>
              <a:t>EPD’en</a:t>
            </a:r>
            <a:r>
              <a:rPr lang="da-DK" sz="14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F1EF8-7990-8266-7073-9BA8760B0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665B9E-0F43-7FB7-B20F-7E0DEB04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2" t="-37238" b="-2"/>
          <a:stretch/>
        </p:blipFill>
        <p:spPr>
          <a:xfrm rot="5400000">
            <a:off x="-561111" y="3755360"/>
            <a:ext cx="3597372" cy="51282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DF14A81-07E5-D530-5625-10EA3B2304A7}"/>
              </a:ext>
            </a:extLst>
          </p:cNvPr>
          <p:cNvSpPr/>
          <p:nvPr/>
        </p:nvSpPr>
        <p:spPr>
          <a:xfrm>
            <a:off x="838800" y="2202908"/>
            <a:ext cx="655187" cy="655187"/>
          </a:xfrm>
          <a:prstGeom prst="ellipse">
            <a:avLst/>
          </a:prstGeom>
          <a:solidFill>
            <a:srgbClr val="EDEDED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a-DK" sz="2800" b="1">
                <a:solidFill>
                  <a:schemeClr val="bg2"/>
                </a:solidFill>
              </a:rPr>
              <a:t>1.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759252-5548-5104-DFCA-18A6A7E938CA}"/>
              </a:ext>
            </a:extLst>
          </p:cNvPr>
          <p:cNvSpPr/>
          <p:nvPr/>
        </p:nvSpPr>
        <p:spPr>
          <a:xfrm>
            <a:off x="838800" y="3627461"/>
            <a:ext cx="655187" cy="655187"/>
          </a:xfrm>
          <a:prstGeom prst="ellipse">
            <a:avLst/>
          </a:prstGeom>
          <a:solidFill>
            <a:srgbClr val="EDEDED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a-DK" sz="2800" b="1" dirty="0">
                <a:solidFill>
                  <a:schemeClr val="bg2"/>
                </a:solidFill>
              </a:rPr>
              <a:t>2.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D9CA41-B5BB-7016-1236-9CDDE0A98875}"/>
              </a:ext>
            </a:extLst>
          </p:cNvPr>
          <p:cNvGrpSpPr/>
          <p:nvPr/>
        </p:nvGrpSpPr>
        <p:grpSpPr>
          <a:xfrm>
            <a:off x="8801100" y="1926299"/>
            <a:ext cx="2747778" cy="2831773"/>
            <a:chOff x="8801100" y="1315265"/>
            <a:chExt cx="2747778" cy="28317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50B3F9-1611-AF4A-BCDB-88744DBC8A59}"/>
                </a:ext>
              </a:extLst>
            </p:cNvPr>
            <p:cNvSpPr/>
            <p:nvPr/>
          </p:nvSpPr>
          <p:spPr>
            <a:xfrm>
              <a:off x="8801100" y="1663700"/>
              <a:ext cx="2747778" cy="2483338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767613-C106-BC44-3C34-570FEC19C23C}"/>
                </a:ext>
              </a:extLst>
            </p:cNvPr>
            <p:cNvSpPr txBox="1"/>
            <p:nvPr/>
          </p:nvSpPr>
          <p:spPr>
            <a:xfrm>
              <a:off x="8945216" y="2067477"/>
              <a:ext cx="260366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>
                  <a:solidFill>
                    <a:schemeClr val="bg2"/>
                  </a:solidFill>
                </a:rPr>
                <a:t>En EPD er den bedste måde at dokumentere en byggevares miljøpåvirkning på –</a:t>
              </a:r>
            </a:p>
            <a:p>
              <a:r>
                <a:rPr lang="da-DK" b="1" dirty="0">
                  <a:solidFill>
                    <a:schemeClr val="bg2"/>
                  </a:solidFill>
                </a:rPr>
                <a:t>Men det kan være en kompleks proces.</a:t>
              </a:r>
            </a:p>
            <a:p>
              <a:endParaRPr lang="da-DK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D265B17-24C5-3D07-E4BF-DBED668C9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2270" y="1315265"/>
              <a:ext cx="703977" cy="703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057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4F5A-7685-A53C-D75C-BB134538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1163395"/>
          </a:xfrm>
        </p:spPr>
        <p:txBody>
          <a:bodyPr/>
          <a:lstStyle/>
          <a:p>
            <a:r>
              <a:rPr lang="da-DK" dirty="0"/>
              <a:t>Hvad skal du være obs på som startup-virksomhed?</a:t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C829-0B2A-52F3-24BB-9A28146E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349" y="2379070"/>
            <a:ext cx="4867793" cy="1873333"/>
          </a:xfrm>
        </p:spPr>
        <p:txBody>
          <a:bodyPr/>
          <a:lstStyle/>
          <a:p>
            <a:r>
              <a:rPr lang="da-DK" sz="1400" b="1" dirty="0"/>
              <a:t>Som en del af </a:t>
            </a:r>
            <a:r>
              <a:rPr lang="da-DK" sz="1400" b="1" dirty="0" err="1"/>
              <a:t>LCA’en</a:t>
            </a:r>
            <a:r>
              <a:rPr lang="da-DK" sz="1400" b="1" dirty="0"/>
              <a:t> (der danner grundlag for </a:t>
            </a:r>
            <a:r>
              <a:rPr lang="da-DK" sz="1400" b="1" dirty="0" err="1"/>
              <a:t>EPD’en</a:t>
            </a:r>
            <a:r>
              <a:rPr lang="da-DK" sz="1400" b="1" dirty="0"/>
              <a:t>) skal man bl.a. se på scenarierne for et produkt i ‘næste produktionssystem’.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/>
              <a:t>Scenarierne skal baseres på praktiske og eksisterende genanvendelse- eller affaldshåndteringssystemer.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/>
              <a:t>Hvis man designer et retursystem eller lignende, skal man derfor kunne bevise, at det kan fungere i praksis – og det kan være svært.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F1EF8-7990-8266-7073-9BA8760B0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Startups og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endParaRPr lang="da-DK" sz="90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57D36D-2117-D51C-85E0-824815D958C0}"/>
              </a:ext>
            </a:extLst>
          </p:cNvPr>
          <p:cNvSpPr/>
          <p:nvPr/>
        </p:nvSpPr>
        <p:spPr>
          <a:xfrm>
            <a:off x="838800" y="2379070"/>
            <a:ext cx="655187" cy="655187"/>
          </a:xfrm>
          <a:prstGeom prst="ellipse">
            <a:avLst/>
          </a:prstGeom>
          <a:solidFill>
            <a:srgbClr val="EDEDED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a-DK" sz="2800" b="1">
                <a:solidFill>
                  <a:schemeClr val="bg2"/>
                </a:solidFill>
              </a:rPr>
              <a:t>3.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D571EF-3F9C-0554-1F93-C76B73CA0F86}"/>
              </a:ext>
            </a:extLst>
          </p:cNvPr>
          <p:cNvGrpSpPr/>
          <p:nvPr/>
        </p:nvGrpSpPr>
        <p:grpSpPr>
          <a:xfrm>
            <a:off x="8896529" y="1354663"/>
            <a:ext cx="2738611" cy="4148674"/>
            <a:chOff x="8614589" y="987206"/>
            <a:chExt cx="3259911" cy="48835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42E0E71-6F8D-DB74-2DDE-ABA32E211919}"/>
                </a:ext>
              </a:extLst>
            </p:cNvPr>
            <p:cNvSpPr/>
            <p:nvPr/>
          </p:nvSpPr>
          <p:spPr>
            <a:xfrm>
              <a:off x="8782774" y="5541330"/>
              <a:ext cx="2614906" cy="329464"/>
            </a:xfrm>
            <a:prstGeom prst="ellipse">
              <a:avLst/>
            </a:prstGeom>
            <a:solidFill>
              <a:schemeClr val="accent6">
                <a:lumMod val="75000"/>
                <a:alpha val="5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024B2CA-D938-0400-3803-4E10C153B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4589" y="987206"/>
              <a:ext cx="3259911" cy="47506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8305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BA79-B989-0ADF-91CA-8CE13B0A0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3428999"/>
            <a:ext cx="6349431" cy="747897"/>
          </a:xfrm>
        </p:spPr>
        <p:txBody>
          <a:bodyPr/>
          <a:lstStyle/>
          <a:p>
            <a:r>
              <a:rPr lang="da-DK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10598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F526F"/>
      </a:dk2>
      <a:lt2>
        <a:srgbClr val="AF292E"/>
      </a:lt2>
      <a:accent1>
        <a:srgbClr val="CDE7EE"/>
      </a:accent1>
      <a:accent2>
        <a:srgbClr val="7090AD"/>
      </a:accent2>
      <a:accent3>
        <a:srgbClr val="E9D392"/>
      </a:accent3>
      <a:accent4>
        <a:srgbClr val="C27030"/>
      </a:accent4>
      <a:accent5>
        <a:srgbClr val="C6C7C9"/>
      </a:accent5>
      <a:accent6>
        <a:srgbClr val="797777"/>
      </a:accent6>
      <a:hlink>
        <a:srgbClr val="DED5CB"/>
      </a:hlink>
      <a:folHlink>
        <a:srgbClr val="977B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F7A88B58680947B3EC521A292E09AF" ma:contentTypeVersion="13" ma:contentTypeDescription="Opret et nyt dokument." ma:contentTypeScope="" ma:versionID="0d522675cd3d1b7cd26f9e9bf60a1223">
  <xsd:schema xmlns:xsd="http://www.w3.org/2001/XMLSchema" xmlns:xs="http://www.w3.org/2001/XMLSchema" xmlns:p="http://schemas.microsoft.com/office/2006/metadata/properties" xmlns:ns2="d4f2ea19-7396-4671-ab3f-10e163ba52bb" xmlns:ns3="a79809ce-872d-453f-8302-59bfbcbd9e15" targetNamespace="http://schemas.microsoft.com/office/2006/metadata/properties" ma:root="true" ma:fieldsID="a1185386d2dce2b31396955fbf1309f3" ns2:_="" ns3:_="">
    <xsd:import namespace="d4f2ea19-7396-4671-ab3f-10e163ba52bb"/>
    <xsd:import namespace="a79809ce-872d-453f-8302-59bfbcbd9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ea19-7396-4671-ab3f-10e163ba5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809ce-872d-453f-8302-59bfbcbd9e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4801fb-fa00-46f5-9451-380a810271de}" ma:internalName="TaxCatchAll" ma:showField="CatchAllData" ma:web="a79809ce-872d-453f-8302-59bfbcbd9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f2ea19-7396-4671-ab3f-10e163ba52bb">
      <Terms xmlns="http://schemas.microsoft.com/office/infopath/2007/PartnerControls"/>
    </lcf76f155ced4ddcb4097134ff3c332f>
    <TaxCatchAll xmlns="a79809ce-872d-453f-8302-59bfbcbd9e15" xsi:nil="true"/>
    <SharedWithUsers xmlns="a79809ce-872d-453f-8302-59bfbcbd9e15">
      <UserInfo>
        <DisplayName>Philip Dehn Søgaard</DisplayName>
        <AccountId>97</AccountId>
        <AccountType/>
      </UserInfo>
      <UserInfo>
        <DisplayName>Trine Abild</DisplayName>
        <AccountId>11</AccountId>
        <AccountType/>
      </UserInfo>
      <UserInfo>
        <DisplayName>Josephine Andersen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708720-A0EE-4FE6-A415-32BAB09297B7}"/>
</file>

<file path=customXml/itemProps2.xml><?xml version="1.0" encoding="utf-8"?>
<ds:datastoreItem xmlns:ds="http://schemas.openxmlformats.org/officeDocument/2006/customXml" ds:itemID="{F8CF038D-C2A0-4B80-9BEA-6097D7849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B4C40-0A8D-4465-833D-98A86227DA7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79809ce-872d-453f-8302-59bfbcbd9e15"/>
    <ds:schemaRef ds:uri="http://purl.org/dc/elements/1.1/"/>
    <ds:schemaRef ds:uri="http://schemas.microsoft.com/office/2006/metadata/properties"/>
    <ds:schemaRef ds:uri="d4f2ea19-7396-4671-ab3f-10e163ba52b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468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Videnspakke 6: Hvad skal man som startup-virksomhed være opmærksom på i forhold til EPD’er?</vt:lpstr>
      <vt:lpstr>PowerPoint Presentation</vt:lpstr>
      <vt:lpstr>Hvad koster det at lave en EPD? </vt:lpstr>
      <vt:lpstr>Hvor lang tid tager det at lave en EPD?   </vt:lpstr>
      <vt:lpstr>Hvad skal du være obs på som startup-virksomhed? </vt:lpstr>
      <vt:lpstr>Hvad skal du være obs på som startup-virksomhed? </vt:lpstr>
      <vt:lpstr>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Pjengaard Bank</dc:creator>
  <cp:lastModifiedBy>Josephine Andersen</cp:lastModifiedBy>
  <cp:revision>2</cp:revision>
  <dcterms:created xsi:type="dcterms:W3CDTF">2023-01-04T12:58:00Z</dcterms:created>
  <dcterms:modified xsi:type="dcterms:W3CDTF">2023-05-04T11:14:35Z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ea7001-5c24-4702-a3ac-e436ccb02747_Enabled">
    <vt:lpwstr>true</vt:lpwstr>
  </property>
  <property fmtid="{D5CDD505-2E9C-101B-9397-08002B2CF9AE}" pid="3" name="MSIP_Label_20ea7001-5c24-4702-a3ac-e436ccb02747_SetDate">
    <vt:lpwstr>2023-01-04T12:58:00Z</vt:lpwstr>
  </property>
  <property fmtid="{D5CDD505-2E9C-101B-9397-08002B2CF9AE}" pid="4" name="MSIP_Label_20ea7001-5c24-4702-a3ac-e436ccb02747_Method">
    <vt:lpwstr>Standard</vt:lpwstr>
  </property>
  <property fmtid="{D5CDD505-2E9C-101B-9397-08002B2CF9AE}" pid="5" name="MSIP_Label_20ea7001-5c24-4702-a3ac-e436ccb02747_Name">
    <vt:lpwstr>Confidential</vt:lpwstr>
  </property>
  <property fmtid="{D5CDD505-2E9C-101B-9397-08002B2CF9AE}" pid="6" name="MSIP_Label_20ea7001-5c24-4702-a3ac-e436ccb02747_SiteId">
    <vt:lpwstr>c8823c91-be81-4f89-b024-6c3dd789c106</vt:lpwstr>
  </property>
  <property fmtid="{D5CDD505-2E9C-101B-9397-08002B2CF9AE}" pid="7" name="MSIP_Label_20ea7001-5c24-4702-a3ac-e436ccb02747_ActionId">
    <vt:lpwstr>b34cb5ac-d29e-492e-966b-7776df761545</vt:lpwstr>
  </property>
  <property fmtid="{D5CDD505-2E9C-101B-9397-08002B2CF9AE}" pid="8" name="MSIP_Label_20ea7001-5c24-4702-a3ac-e436ccb02747_ContentBits">
    <vt:lpwstr>2</vt:lpwstr>
  </property>
  <property fmtid="{D5CDD505-2E9C-101B-9397-08002B2CF9AE}" pid="9" name="ContentTypeId">
    <vt:lpwstr>0x010100A5F7A88B58680947B3EC521A292E09AF</vt:lpwstr>
  </property>
  <property fmtid="{D5CDD505-2E9C-101B-9397-08002B2CF9AE}" pid="10" name="MediaServiceImageTags">
    <vt:lpwstr/>
  </property>
</Properties>
</file>